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wmf" ContentType="image/x-wmf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44" name=""/>
          <p:cNvSpPr/>
          <p:nvPr/>
        </p:nvSpPr>
        <p:spPr>
          <a:xfrm>
            <a:off x="0" y="0"/>
            <a:ext cx="6858000" cy="9144000"/>
          </a:xfrm>
          <a:custGeom>
            <a:avLst/>
            <a:gdLst/>
            <a:ahLst/>
            <a:rect l="l" t="t" r="r" b="b"/>
            <a:pathLst>
              <a:path w="21600" h="28800">
                <a:moveTo>
                  <a:pt x="5" y="0"/>
                </a:moveTo>
                <a:arcTo wR="5" hR="5" stAng="16200000" swAng="-5400000"/>
                <a:lnTo>
                  <a:pt x="0" y="28795"/>
                </a:lnTo>
                <a:arcTo wR="5" hR="7195" stAng="10800000" swAng="5400000"/>
                <a:lnTo>
                  <a:pt x="21595" y="21600"/>
                </a:lnTo>
                <a:arcTo wR="5" hR="7195" stAng="16200000" swAng="5400000"/>
                <a:lnTo>
                  <a:pt x="21600" y="5"/>
                </a:lnTo>
                <a:arcTo wR="5" hR="5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1"/>
          <p:cNvSpPr>
            <a:spLocks noGrp="1"/>
          </p:cNvSpPr>
          <p:nvPr>
            <p:ph type="sldImg"/>
          </p:nvPr>
        </p:nvSpPr>
        <p:spPr>
          <a:xfrm>
            <a:off x="1371240" y="763200"/>
            <a:ext cx="5025960" cy="376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42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777960" y="4776480"/>
            <a:ext cx="6215040" cy="452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Click to edit the notes format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hdr"/>
          </p:nvPr>
        </p:nvSpPr>
        <p:spPr>
          <a:xfrm>
            <a:off x="0" y="-360"/>
            <a:ext cx="3370320" cy="50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 idx="3"/>
          </p:nvPr>
        </p:nvSpPr>
        <p:spPr>
          <a:xfrm>
            <a:off x="4398840" y="-360"/>
            <a:ext cx="3370320" cy="50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algn="r"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 idx="4"/>
          </p:nvPr>
        </p:nvSpPr>
        <p:spPr>
          <a:xfrm>
            <a:off x="0" y="9554760"/>
            <a:ext cx="3370320" cy="50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 idx="5"/>
          </p:nvPr>
        </p:nvSpPr>
        <p:spPr>
          <a:xfrm>
            <a:off x="4398840" y="9554760"/>
            <a:ext cx="3370320" cy="50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algn="r"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4105F382-4B09-4189-B74E-B56447A3B58A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"/>
          <p:cNvSpPr/>
          <p:nvPr/>
        </p:nvSpPr>
        <p:spPr>
          <a:xfrm>
            <a:off x="0" y="8686800"/>
            <a:ext cx="297180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+mn-ea"/>
              </a:rPr>
              <a:t>SDSUG WEBSITE:     http://causergroups.ca.com/usergroups/UserGroupHome.aspx?ID=200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423977-F2E7-4BAC-8216-AE75A2654374}" type="slidenum">
              <a:t>&lt;#&gt;</a:t>
            </a:fld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6840" y="1599840"/>
            <a:ext cx="8226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56840" y="3965040"/>
            <a:ext cx="8226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8F16769-4562-4FC7-844E-2C7202296EE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6840" y="15998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2440" y="15998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6840" y="39650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72440" y="39650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C695D74-2397-4D4C-8A05-1575722D80E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6840" y="1599840"/>
            <a:ext cx="264852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238200" y="1599840"/>
            <a:ext cx="264852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19560" y="1599840"/>
            <a:ext cx="264852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456840" y="3965040"/>
            <a:ext cx="264852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238200" y="3965040"/>
            <a:ext cx="264852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019560" y="3965040"/>
            <a:ext cx="264852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F37CBD5-E29A-468B-9BB7-84131CB6D74B}" type="slidenum">
              <a:t>&lt;#&gt;</a:t>
            </a:fld>
          </a:p>
        </p:txBody>
      </p:sp>
      <p:sp>
        <p:nvSpPr>
          <p:cNvPr id="10" name="PlaceHolder 9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7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343080" indent="-343080" algn="ctr"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AFF6207-9541-4C50-9528-38FE6A561F5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6840" y="1599840"/>
            <a:ext cx="8226360" cy="452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5A31EA9-FE55-4644-8495-A14A4EC9FDA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6840" y="1599840"/>
            <a:ext cx="4014360" cy="452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2440" y="1599840"/>
            <a:ext cx="4014360" cy="452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58E755E-C251-4F0A-8FC6-6F0D967989B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E96A69F-13FA-4B6B-8FC0-FFEA46E500B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6840" y="277560"/>
            <a:ext cx="8226360" cy="526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343080" indent="-343080" algn="ctr"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AD6980C-5FA8-4AFA-9664-0293C3AD3E3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6840" y="15998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2440" y="1599840"/>
            <a:ext cx="4014360" cy="452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6840" y="39650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E96E70C-30AB-4C3D-8795-FD11748D5ED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6840" y="1599840"/>
            <a:ext cx="4014360" cy="452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2440" y="15998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672440" y="39650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6AE4CB0-1EC8-494C-84DC-EAA29442E30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6840" y="15998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2440" y="1599840"/>
            <a:ext cx="4014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56840" y="3965040"/>
            <a:ext cx="8226360" cy="21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042B463-78FE-4B7F-A579-5F3DCF87DD5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380880" y="228600"/>
            <a:ext cx="8229600" cy="609480"/>
          </a:xfrm>
          <a:custGeom>
            <a:avLst/>
            <a:gdLst/>
            <a:ahLst/>
            <a:rect l="l" t="t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"/>
          <p:cNvSpPr/>
          <p:nvPr/>
        </p:nvSpPr>
        <p:spPr>
          <a:xfrm>
            <a:off x="457200" y="6172200"/>
            <a:ext cx="8229600" cy="1440"/>
          </a:xfrm>
          <a:prstGeom prst="line">
            <a:avLst/>
          </a:prstGeom>
          <a:ln w="19080">
            <a:solidFill>
              <a:srgbClr val="cc99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6840" y="277560"/>
            <a:ext cx="82263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93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4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93000"/>
              </a:lnSpc>
              <a:spcAft>
                <a:spcPts val="14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lvl="1" marL="343080" indent="-343080">
              <a:lnSpc>
                <a:spcPct val="93000"/>
              </a:lnSpc>
              <a:spcAft>
                <a:spcPts val="1426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lvl="2" marL="343080" indent="-343080">
              <a:lnSpc>
                <a:spcPct val="93000"/>
              </a:lnSpc>
              <a:spcAft>
                <a:spcPts val="1426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lvl="3" marL="343080" indent="-343080">
              <a:lnSpc>
                <a:spcPct val="93000"/>
              </a:lnSpc>
              <a:spcAft>
                <a:spcPts val="1426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lvl="4" marL="343080" indent="-343080">
              <a:lnSpc>
                <a:spcPct val="93000"/>
              </a:lnSpc>
              <a:spcAft>
                <a:spcPts val="1426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lvl="5" marL="343080" indent="-343080">
              <a:lnSpc>
                <a:spcPct val="93000"/>
              </a:lnSpc>
              <a:spcAft>
                <a:spcPts val="1426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lvl="6" marL="343080" indent="-343080">
              <a:lnSpc>
                <a:spcPct val="93000"/>
              </a:lnSpc>
              <a:spcAft>
                <a:spcPts val="1426"/>
              </a:spcAft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>
          <a:xfrm>
            <a:off x="457200" y="6243480"/>
            <a:ext cx="2130480" cy="45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  <a:defRPr b="0" lang="en-US" sz="18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6/7/22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"/>
          <p:cNvSpPr/>
          <p:nvPr/>
        </p:nvSpPr>
        <p:spPr>
          <a:xfrm>
            <a:off x="3124080" y="6248520"/>
            <a:ext cx="289584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PlaceHolder 4"/>
          <p:cNvSpPr>
            <a:spLocks noGrp="1"/>
          </p:cNvSpPr>
          <p:nvPr>
            <p:ph type="sldNum" idx="2"/>
          </p:nvPr>
        </p:nvSpPr>
        <p:spPr>
          <a:xfrm>
            <a:off x="6553080" y="6243480"/>
            <a:ext cx="2130480" cy="45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  <a:defRPr b="0" lang="en-US" sz="18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7086BACB-A2E8-4B0A-8124-DDC3E4E54241}" type="slidenum">
              <a:rPr b="0" lang="en-US" sz="18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hyperlink" Target="http://www.swcsf.org/" TargetMode="External"/><Relationship Id="rId5" Type="http://schemas.openxmlformats.org/officeDocument/2006/relationships/hyperlink" Target="http://www.swcsf.org/" TargetMode="External"/><Relationship Id="rId6" Type="http://schemas.openxmlformats.org/officeDocument/2006/relationships/hyperlink" Target="http://www.swcsf.org/" TargetMode="External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wmf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685880" y="1611360"/>
            <a:ext cx="5843520" cy="1177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400" spc="-1" strike="noStrike">
                <a:solidFill>
                  <a:srgbClr val="006633"/>
                </a:solidFill>
                <a:latin typeface="Times New Roman"/>
              </a:rPr>
              <a:t>“</a:t>
            </a:r>
            <a:r>
              <a:rPr b="1" lang="en-US" sz="2400" spc="-1" strike="noStrike">
                <a:solidFill>
                  <a:srgbClr val="006633"/>
                </a:solidFill>
                <a:latin typeface="Times New Roman"/>
              </a:rPr>
              <a:t>Southwest CyberSec Forum”</a:t>
            </a:r>
            <a:br>
              <a:rPr sz="2400"/>
            </a:br>
            <a:r>
              <a:rPr b="1" lang="en-US" sz="2400" spc="-1" strike="noStrike">
                <a:solidFill>
                  <a:srgbClr val="006633"/>
                </a:solidFill>
                <a:latin typeface="Times New Roman"/>
              </a:rPr>
              <a:t>Issues 3 hours of CPE credits to</a:t>
            </a:r>
            <a:r>
              <a:rPr b="1" lang="en-US" sz="2400" spc="-1" strike="noStrike">
                <a:solidFill>
                  <a:srgbClr val="006633"/>
                </a:solidFill>
                <a:latin typeface="Garamond"/>
              </a:rPr>
              <a:t>: </a:t>
            </a:r>
            <a:br>
              <a:rPr sz="2400"/>
            </a:br>
            <a:r>
              <a:rPr b="1" i="1" lang="en-US" sz="2400" spc="-1" strike="noStrike">
                <a:solidFill>
                  <a:srgbClr val="006633"/>
                </a:solidFill>
                <a:latin typeface="Garamond"/>
              </a:rPr>
              <a:t>YOUR NAME</a:t>
            </a:r>
            <a:br>
              <a:rPr sz="2400"/>
            </a:br>
            <a:r>
              <a:rPr b="1" lang="en-US" sz="2400" spc="-1" strike="noStrike">
                <a:solidFill>
                  <a:srgbClr val="006633"/>
                </a:solidFill>
                <a:latin typeface="Garamond"/>
              </a:rPr>
              <a:t>for participation in our monthly forum on</a:t>
            </a:r>
            <a:br>
              <a:rPr sz="1400"/>
            </a:br>
            <a:br>
              <a:rPr sz="1800"/>
            </a:br>
            <a:r>
              <a:rPr b="1" lang="en-US" sz="2400" spc="-1" strike="noStrike">
                <a:solidFill>
                  <a:srgbClr val="006633"/>
                </a:solidFill>
                <a:latin typeface="Garamond"/>
              </a:rPr>
              <a:t> </a:t>
            </a:r>
            <a:br>
              <a:rPr sz="3600"/>
            </a:b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1852560" y="3189240"/>
            <a:ext cx="5508720" cy="1017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i="1" lang="en-US" sz="1800" spc="-1" strike="noStrike">
                <a:solidFill>
                  <a:srgbClr val="000000"/>
                </a:solidFill>
                <a:latin typeface="Arial"/>
              </a:rPr>
              <a:t>&lt;DATE OF MEETING&gt;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, 2022 – (6:00 PM -9:00 PM)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i="1" lang="en-US" sz="1100" spc="-1" strike="noStrike">
                <a:solidFill>
                  <a:srgbClr val="000000"/>
                </a:solidFill>
                <a:latin typeface="Arial"/>
              </a:rPr>
              <a:t>By using this certificate you attest that you have reviewed and understand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i="1" lang="en-US" sz="1100" spc="-1" strike="noStrike">
                <a:solidFill>
                  <a:srgbClr val="000000"/>
                </a:solidFill>
                <a:latin typeface="Arial"/>
              </a:rPr>
              <a:t>the material presented at the meeting, whether in person, or on-line.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"/>
          <p:cNvSpPr/>
          <p:nvPr/>
        </p:nvSpPr>
        <p:spPr>
          <a:xfrm>
            <a:off x="5148360" y="5732640"/>
            <a:ext cx="2303280" cy="14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"/>
          <p:cNvSpPr/>
          <p:nvPr/>
        </p:nvSpPr>
        <p:spPr>
          <a:xfrm>
            <a:off x="4932360" y="5445000"/>
            <a:ext cx="274320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9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i="1" lang="en-US" sz="1400" spc="-1" strike="noStrike">
                <a:solidFill>
                  <a:srgbClr val="000000"/>
                </a:solidFill>
                <a:latin typeface="Lucida Sans"/>
              </a:rPr>
              <a:t>DATE</a:t>
            </a:r>
            <a:r>
              <a:rPr b="1" lang="en-US" sz="1400" spc="-1" strike="noStrike">
                <a:solidFill>
                  <a:srgbClr val="000000"/>
                </a:solidFill>
                <a:latin typeface="Lucida Sans"/>
              </a:rPr>
              <a:t> , 2022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"/>
          <p:cNvSpPr/>
          <p:nvPr/>
        </p:nvSpPr>
        <p:spPr>
          <a:xfrm>
            <a:off x="611280" y="5184720"/>
            <a:ext cx="3671640" cy="95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9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Lucida Sans"/>
              </a:rPr>
              <a:t>Authorized by: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Arial"/>
              </a:rPr>
              <a:t>John R. Nash / </a:t>
            </a:r>
            <a:r>
              <a:rPr b="1" i="1" lang="en-US" sz="1400" spc="-1" strike="noStrike">
                <a:solidFill>
                  <a:srgbClr val="000000"/>
                </a:solidFill>
                <a:latin typeface="Arial"/>
              </a:rPr>
              <a:t>jnash@phreedom.com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1400" spc="-1" strike="noStrike">
                <a:solidFill>
                  <a:srgbClr val="000000"/>
                </a:solidFill>
                <a:latin typeface="Lucida Sans"/>
              </a:rPr>
              <a:t>SWCSF Facilitator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" descr=""/>
          <p:cNvPicPr/>
          <p:nvPr/>
        </p:nvPicPr>
        <p:blipFill>
          <a:blip r:embed="rId1"/>
          <a:stretch/>
        </p:blipFill>
        <p:spPr>
          <a:xfrm>
            <a:off x="4567320" y="3424320"/>
            <a:ext cx="9360" cy="9360"/>
          </a:xfrm>
          <a:prstGeom prst="rect">
            <a:avLst/>
          </a:prstGeom>
          <a:ln w="0">
            <a:noFill/>
          </a:ln>
        </p:spPr>
      </p:pic>
      <p:pic>
        <p:nvPicPr>
          <p:cNvPr id="57" name="" descr=""/>
          <p:cNvPicPr/>
          <p:nvPr/>
        </p:nvPicPr>
        <p:blipFill>
          <a:blip r:embed="rId2"/>
          <a:stretch/>
        </p:blipFill>
        <p:spPr>
          <a:xfrm>
            <a:off x="4567320" y="3424320"/>
            <a:ext cx="9360" cy="9360"/>
          </a:xfrm>
          <a:prstGeom prst="rect">
            <a:avLst/>
          </a:prstGeom>
          <a:ln w="0">
            <a:noFill/>
          </a:ln>
        </p:spPr>
      </p:pic>
      <p:pic>
        <p:nvPicPr>
          <p:cNvPr id="58" name="" descr=""/>
          <p:cNvPicPr/>
          <p:nvPr/>
        </p:nvPicPr>
        <p:blipFill>
          <a:blip r:embed="rId3"/>
          <a:stretch/>
        </p:blipFill>
        <p:spPr>
          <a:xfrm>
            <a:off x="4567320" y="3424320"/>
            <a:ext cx="9360" cy="9360"/>
          </a:xfrm>
          <a:prstGeom prst="rect">
            <a:avLst/>
          </a:prstGeom>
          <a:ln w="0">
            <a:noFill/>
          </a:ln>
        </p:spPr>
      </p:pic>
      <p:sp>
        <p:nvSpPr>
          <p:cNvPr id="59" name=""/>
          <p:cNvSpPr/>
          <p:nvPr/>
        </p:nvSpPr>
        <p:spPr>
          <a:xfrm>
            <a:off x="3867840" y="3949560"/>
            <a:ext cx="1468440" cy="25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 anchorCtr="1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100" spc="-1" strike="noStrike" u="sng">
                <a:solidFill>
                  <a:srgbClr val="ccccff"/>
                </a:solidFill>
                <a:uFillTx/>
                <a:latin typeface="Arial"/>
                <a:hlinkClick r:id="rId4"/>
              </a:rPr>
              <a:t>http</a:t>
            </a:r>
            <a:r>
              <a:rPr b="0" lang="en-US" sz="1100" spc="-1" strike="noStrike" u="sng">
                <a:solidFill>
                  <a:srgbClr val="ccccff"/>
                </a:solidFill>
                <a:uFillTx/>
                <a:latin typeface="Arial"/>
                <a:hlinkClick r:id="rId5"/>
              </a:rPr>
              <a:t>://</a:t>
            </a:r>
            <a:r>
              <a:rPr b="0" lang="en-US" sz="1100" spc="-1" strike="noStrike" u="sng">
                <a:solidFill>
                  <a:srgbClr val="ccccff"/>
                </a:solidFill>
                <a:uFillTx/>
                <a:latin typeface="Arial"/>
                <a:hlinkClick r:id="rId6"/>
              </a:rPr>
              <a:t>www.swcsf.org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"/>
          <p:cNvSpPr/>
          <p:nvPr/>
        </p:nvSpPr>
        <p:spPr>
          <a:xfrm>
            <a:off x="1952640" y="4389480"/>
            <a:ext cx="2338200" cy="747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In Person Meeting Host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GateWay Community College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Washington Campus, South Building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108 N 40th St,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Phoenix, AZ 85034</a:t>
            </a:r>
            <a:br>
              <a:rPr sz="900"/>
            </a:b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 https://www.gatewaycc.edu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"/>
          <p:cNvSpPr/>
          <p:nvPr/>
        </p:nvSpPr>
        <p:spPr>
          <a:xfrm>
            <a:off x="395280" y="260280"/>
            <a:ext cx="1440" cy="1800"/>
          </a:xfrm>
          <a:custGeom>
            <a:avLst/>
            <a:gdLst/>
            <a:ahLst/>
            <a:rect l="l" t="t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"/>
          <p:cNvSpPr/>
          <p:nvPr/>
        </p:nvSpPr>
        <p:spPr>
          <a:xfrm>
            <a:off x="395280" y="189000"/>
            <a:ext cx="8424720" cy="71280"/>
          </a:xfrm>
          <a:prstGeom prst="rect">
            <a:avLst/>
          </a:prstGeom>
          <a:solidFill>
            <a:srgbClr val="cc99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"/>
          <p:cNvSpPr/>
          <p:nvPr/>
        </p:nvSpPr>
        <p:spPr>
          <a:xfrm>
            <a:off x="8748720" y="189000"/>
            <a:ext cx="71280" cy="6048360"/>
          </a:xfrm>
          <a:prstGeom prst="rect">
            <a:avLst/>
          </a:prstGeom>
          <a:solidFill>
            <a:srgbClr val="cc99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"/>
          <p:cNvSpPr/>
          <p:nvPr/>
        </p:nvSpPr>
        <p:spPr>
          <a:xfrm>
            <a:off x="324000" y="189000"/>
            <a:ext cx="71280" cy="6048360"/>
          </a:xfrm>
          <a:prstGeom prst="rect">
            <a:avLst/>
          </a:prstGeom>
          <a:solidFill>
            <a:srgbClr val="cc99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"/>
          <p:cNvSpPr/>
          <p:nvPr/>
        </p:nvSpPr>
        <p:spPr>
          <a:xfrm>
            <a:off x="324000" y="6165720"/>
            <a:ext cx="8496000" cy="142920"/>
          </a:xfrm>
          <a:prstGeom prst="rect">
            <a:avLst/>
          </a:prstGeom>
          <a:solidFill>
            <a:srgbClr val="cc99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"/>
          <p:cNvSpPr/>
          <p:nvPr/>
        </p:nvSpPr>
        <p:spPr>
          <a:xfrm>
            <a:off x="155520" y="-144360"/>
            <a:ext cx="30492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"/>
          <p:cNvSpPr/>
          <p:nvPr/>
        </p:nvSpPr>
        <p:spPr>
          <a:xfrm>
            <a:off x="155520" y="-144360"/>
            <a:ext cx="30492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"/>
          <p:cNvSpPr/>
          <p:nvPr/>
        </p:nvSpPr>
        <p:spPr>
          <a:xfrm>
            <a:off x="155520" y="-144360"/>
            <a:ext cx="30492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69" name="" descr=""/>
          <p:cNvPicPr/>
          <p:nvPr/>
        </p:nvPicPr>
        <p:blipFill>
          <a:blip r:embed="rId7"/>
          <a:stretch/>
        </p:blipFill>
        <p:spPr>
          <a:xfrm>
            <a:off x="4086360" y="322200"/>
            <a:ext cx="1044360" cy="1179720"/>
          </a:xfrm>
          <a:prstGeom prst="rect">
            <a:avLst/>
          </a:prstGeom>
          <a:ln w="0">
            <a:noFill/>
          </a:ln>
        </p:spPr>
      </p:pic>
      <p:cxnSp>
        <p:nvCxnSpPr>
          <p:cNvPr id="70" name=""/>
          <p:cNvCxnSpPr/>
          <p:nvPr/>
        </p:nvCxnSpPr>
        <p:spPr>
          <a:xfrm>
            <a:off x="1162080" y="1722240"/>
            <a:ext cx="791280" cy="2991240"/>
          </a:xfrm>
          <a:prstGeom prst="bentConnector3">
            <a:avLst/>
          </a:prstGeom>
          <a:ln w="9360">
            <a:solidFill>
              <a:srgbClr val="000000"/>
            </a:solidFill>
            <a:miter/>
          </a:ln>
        </p:spPr>
      </p:cxnSp>
      <p:sp>
        <p:nvSpPr>
          <p:cNvPr id="71" name=""/>
          <p:cNvSpPr/>
          <p:nvPr/>
        </p:nvSpPr>
        <p:spPr>
          <a:xfrm>
            <a:off x="4851360" y="4394160"/>
            <a:ext cx="2338560" cy="6375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Virtual Meeting Host / Sponsor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Phreedom Technologies LLC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5700 W Chandler Blvd, Ste 6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Chandler, AZ 85226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8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900" spc="-1" strike="noStrike">
                <a:solidFill>
                  <a:srgbClr val="000000"/>
                </a:solidFill>
                <a:latin typeface="Arial"/>
              </a:rPr>
              <a:t>https://www.phreedom.com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2" name="" descr=""/>
          <p:cNvPicPr/>
          <p:nvPr/>
        </p:nvPicPr>
        <p:blipFill>
          <a:blip r:embed="rId8"/>
          <a:stretch/>
        </p:blipFill>
        <p:spPr>
          <a:xfrm>
            <a:off x="7104240" y="765000"/>
            <a:ext cx="1280880" cy="290520"/>
          </a:xfrm>
          <a:prstGeom prst="rect">
            <a:avLst/>
          </a:prstGeom>
          <a:ln w="0">
            <a:noFill/>
          </a:ln>
        </p:spPr>
      </p:pic>
      <p:cxnSp>
        <p:nvCxnSpPr>
          <p:cNvPr id="73" name=""/>
          <p:cNvCxnSpPr>
            <a:stCxn id="72" idx="2"/>
          </p:cNvCxnSpPr>
          <p:nvPr/>
        </p:nvCxnSpPr>
        <p:spPr>
          <a:xfrm flipH="1">
            <a:off x="7188120" y="1055520"/>
            <a:ext cx="556920" cy="3664800"/>
          </a:xfrm>
          <a:prstGeom prst="bentConnector3">
            <a:avLst/>
          </a:prstGeom>
          <a:ln w="9360">
            <a:solidFill>
              <a:srgbClr val="000000"/>
            </a:solidFill>
            <a:miter/>
          </a:ln>
        </p:spPr>
      </p:cxnSp>
      <p:pic>
        <p:nvPicPr>
          <p:cNvPr id="74" name="" descr=""/>
          <p:cNvPicPr/>
          <p:nvPr/>
        </p:nvPicPr>
        <p:blipFill>
          <a:blip r:embed="rId9"/>
          <a:stretch/>
        </p:blipFill>
        <p:spPr>
          <a:xfrm>
            <a:off x="496800" y="426960"/>
            <a:ext cx="1371600" cy="1197000"/>
          </a:xfrm>
          <a:prstGeom prst="rect">
            <a:avLst/>
          </a:prstGeom>
          <a:ln w="0"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34451</TotalTime>
  <Application>LibreOffice/7.3.3.2$MacOSX_X86_64 LibreOffice_project/d1d0ea68f081ee2800a922cac8f79445e4603348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